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36"/>
  </p:notesMasterIdLst>
  <p:handoutMasterIdLst>
    <p:handoutMasterId r:id="rId37"/>
  </p:handoutMasterIdLst>
  <p:sldIdLst>
    <p:sldId id="256" r:id="rId4"/>
    <p:sldId id="336" r:id="rId5"/>
    <p:sldId id="324" r:id="rId6"/>
    <p:sldId id="325" r:id="rId7"/>
    <p:sldId id="306" r:id="rId8"/>
    <p:sldId id="343" r:id="rId9"/>
    <p:sldId id="327" r:id="rId10"/>
    <p:sldId id="305" r:id="rId11"/>
    <p:sldId id="356" r:id="rId12"/>
    <p:sldId id="355" r:id="rId13"/>
    <p:sldId id="342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02" r:id="rId27"/>
    <p:sldId id="344" r:id="rId28"/>
    <p:sldId id="370" r:id="rId29"/>
    <p:sldId id="371" r:id="rId30"/>
    <p:sldId id="374" r:id="rId31"/>
    <p:sldId id="375" r:id="rId32"/>
    <p:sldId id="372" r:id="rId33"/>
    <p:sldId id="373" r:id="rId34"/>
    <p:sldId id="376" r:id="rId3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6" autoAdjust="0"/>
    <p:restoredTop sz="88765" autoAdjust="0"/>
  </p:normalViewPr>
  <p:slideViewPr>
    <p:cSldViewPr snapToGrid="0">
      <p:cViewPr varScale="1">
        <p:scale>
          <a:sx n="56" d="100"/>
          <a:sy n="56" d="100"/>
        </p:scale>
        <p:origin x="102" y="36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ustomXml" Target="../customXml/item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ustomXml" Target="../customXml/item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ustomXml" Target="../customXml/item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59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1" r:id="rId13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  <a:endPara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ĐT-KTMT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0111" y="133004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Phương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pháp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bài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toán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gán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biến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quan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hệ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chúng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3: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Rút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gọn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(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thiểu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nếu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4: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5: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6: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7: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ngõ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FF </a:t>
            </a: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8: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9: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10: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Vẽ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dựa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trên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213874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Moore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dùng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DFF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dưới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38" y="2173777"/>
            <a:ext cx="716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400587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708" y="1852344"/>
            <a:ext cx="7342090" cy="45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400587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: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36" y="2015022"/>
            <a:ext cx="5729483" cy="415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400587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: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856" y="2010537"/>
            <a:ext cx="5936820" cy="43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400587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: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" y="1574425"/>
            <a:ext cx="114585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400587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84" y="2271873"/>
            <a:ext cx="4074846" cy="4106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888" y="3428732"/>
            <a:ext cx="24669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400587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Vẽ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67" y="971550"/>
            <a:ext cx="71151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213874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Thiết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Mealy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dùng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DFF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dưới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1567543"/>
            <a:ext cx="6696075" cy="50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996964" y="234012"/>
            <a:ext cx="341924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08" y="1901680"/>
            <a:ext cx="65341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996964" y="234012"/>
            <a:ext cx="341924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91" y="2069725"/>
            <a:ext cx="6677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996964" y="234012"/>
            <a:ext cx="341924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1806430"/>
            <a:ext cx="38481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26" y="1874765"/>
            <a:ext cx="53054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996964" y="234012"/>
            <a:ext cx="341924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" y="1775944"/>
            <a:ext cx="5170821" cy="3480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32" y="1527401"/>
            <a:ext cx="4216069" cy="3977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306" y="5690991"/>
            <a:ext cx="4755906" cy="7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996964" y="234012"/>
            <a:ext cx="341924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Vẽ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10" y="1030777"/>
            <a:ext cx="8434874" cy="55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3825551" y="2573079"/>
            <a:ext cx="8366300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027292" y="2963650"/>
            <a:ext cx="83745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0111" y="133004"/>
            <a:ext cx="757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tích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logic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3: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4: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logic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5: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Xác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định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Bước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6: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Vẽ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213874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Moore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868" y="1674740"/>
            <a:ext cx="70008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792473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8" y="2312727"/>
            <a:ext cx="4627353" cy="1251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89" y="4575677"/>
            <a:ext cx="5999188" cy="1379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886" y="2967872"/>
            <a:ext cx="4791075" cy="27051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69410" y="1688839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kích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569409" y="3877184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630842" y="2186836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kế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792473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462" y="1605409"/>
            <a:ext cx="2692270" cy="113673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427616" y="1861833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04" y="3206042"/>
            <a:ext cx="5123284" cy="3624965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94774" y="4394637"/>
            <a:ext cx="4880688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792473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61" y="2025505"/>
            <a:ext cx="9715500" cy="4352925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181981" y="6164796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Giản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6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45219" y="191193"/>
            <a:ext cx="5912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Phương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pháp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1: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Dùng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" y="2554352"/>
            <a:ext cx="6059766" cy="3255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27" y="2962675"/>
            <a:ext cx="5444838" cy="26418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6382" y="1709938"/>
            <a:ext cx="3701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39829" y="1709938"/>
            <a:ext cx="219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5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213874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loại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Mealy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sau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đây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66" y="1511559"/>
            <a:ext cx="8022037" cy="53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73648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71" y="1618100"/>
            <a:ext cx="2989813" cy="1104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88" y="3164527"/>
            <a:ext cx="5753100" cy="340042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010571" y="806304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Hàm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431263" y="2575558"/>
            <a:ext cx="4880688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Bảng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tín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hiệu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575462" y="196689"/>
            <a:ext cx="373648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(</a:t>
            </a:r>
            <a:r>
              <a:rPr lang="en-US" altLang="en-US" i="1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28" y="1339689"/>
            <a:ext cx="9734550" cy="4657725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723156" y="6066486"/>
            <a:ext cx="3792473" cy="62388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Giản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endParaRPr lang="en-US" altLang="en-US" sz="3200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5306" y="174567"/>
            <a:ext cx="5912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Phương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pháp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2: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Dùng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</a:t>
            </a: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vẽ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phản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ánh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quy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luật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đổi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tình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giá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trị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ở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lối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ứng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thị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hướng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gồm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2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tập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hợp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M 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tập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đỉnh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mỗi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đỉnh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tương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ứng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với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1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trong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K  :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tập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cung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hướng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,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biểu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diễn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sự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chuyển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biến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trong</a:t>
            </a:r>
            <a:r>
              <a:rPr lang="en-US" altLang="en-US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88" y="3556981"/>
            <a:ext cx="36861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6224" y="2963650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35719" y="176199"/>
            <a:ext cx="4125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1030777"/>
            <a:ext cx="11468792" cy="5544273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4000"/>
              </a:lnSpc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</a:t>
            </a:r>
            <a:r>
              <a:rPr lang="vi-VN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ạch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tuần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tự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đồng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bộ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vi-VN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có </a:t>
            </a:r>
            <a:r>
              <a:rPr lang="vi-VN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tín hiệu Clk điều khiển hoạt </a:t>
            </a:r>
            <a:r>
              <a:rPr lang="vi-VN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độn</a:t>
            </a:r>
            <a:r>
              <a:rPr lang="en-US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g</a:t>
            </a:r>
            <a:r>
              <a:rPr lang="vi-VN" altLang="en-US" sz="24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vi-VN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thay đổi trạng thái</a:t>
            </a:r>
          </a:p>
          <a:p>
            <a:pPr algn="just">
              <a:lnSpc>
                <a:spcPct val="124000"/>
              </a:lnSpc>
            </a:pPr>
            <a:r>
              <a:rPr lang="vi-VN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Mạch đươc thực hiện dùng combinational logic và một hay nhiều flip-flops</a:t>
            </a:r>
          </a:p>
          <a:p>
            <a:pPr algn="just">
              <a:lnSpc>
                <a:spcPct val="124000"/>
              </a:lnSpc>
            </a:pPr>
            <a:r>
              <a:rPr lang="vi-VN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Hai mô hình cho loại này là:</a:t>
            </a:r>
          </a:p>
          <a:p>
            <a:pPr lvl="1" algn="just">
              <a:lnSpc>
                <a:spcPct val="124000"/>
              </a:lnSpc>
            </a:pP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Mô hình Moore: đầu ra chỉ phụ thuộc vào trạng thái hiện tại</a:t>
            </a:r>
          </a:p>
          <a:p>
            <a:pPr lvl="1" algn="just">
              <a:lnSpc>
                <a:spcPct val="124000"/>
              </a:lnSpc>
            </a:pPr>
            <a:r>
              <a:rPr lang="vi-VN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Mô hình Mealy: đầu ra phụ thuộc vào trạng thái hiện tại và đầu vào</a:t>
            </a:r>
          </a:p>
          <a:p>
            <a:pPr algn="just">
              <a:lnSpc>
                <a:spcPct val="124000"/>
              </a:lnSpc>
            </a:pPr>
            <a:r>
              <a:rPr lang="vi-VN" altLang="en-US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Các mạch sequential này còn được gọi là Finite State Machines (FSM)</a:t>
            </a:r>
            <a:endParaRPr lang="en-US" altLang="en-US" sz="24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2907" y="122593"/>
            <a:ext cx="3248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Mô</a:t>
            </a:r>
            <a:r>
              <a:rPr lang="en-US" altLang="en-US" sz="2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28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Moore</a:t>
            </a:r>
            <a:endParaRPr lang="en-US" altLang="en-US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760577"/>
            <a:ext cx="11468792" cy="5814474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Vì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 </a:t>
            </a:r>
          </a:p>
          <a:p>
            <a:pPr>
              <a:lnSpc>
                <a:spcPct val="10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872" y="2857277"/>
            <a:ext cx="7267575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27" y="5022476"/>
            <a:ext cx="3810870" cy="1826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04" y="3593726"/>
            <a:ext cx="25241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6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3530" y="151939"/>
            <a:ext cx="3308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Mô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en-US" sz="3200" dirty="0" smtClean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Mealy</a:t>
            </a:r>
            <a:endParaRPr lang="en-US" altLang="en-US" sz="32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3208" y="863125"/>
            <a:ext cx="11468792" cy="571192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các trạng thái trong là tập các đỉnh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tín hiệu vào / ra là tập các cung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có hướng đi từ trạng thái trong Si đến trạng thái trong Sj ghi tín hiệu vào/ra tương ứng. </a:t>
            </a:r>
            <a:endParaRPr lang="en-US" altLang="en-US" dirty="0" smtClean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777" y="2650750"/>
            <a:ext cx="7239000" cy="2076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27" y="4853611"/>
            <a:ext cx="4476750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92" y="3758236"/>
            <a:ext cx="27146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5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3676261" y="2573079"/>
            <a:ext cx="8515590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236098" y="2963650"/>
            <a:ext cx="816576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4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Props1.xml><?xml version="1.0" encoding="utf-8"?>
<ds:datastoreItem xmlns:ds="http://schemas.openxmlformats.org/officeDocument/2006/customXml" ds:itemID="{E8A0EBC7-DB6C-463A-AE73-C2FA86A43958}"/>
</file>

<file path=customXml/itemProps2.xml><?xml version="1.0" encoding="utf-8"?>
<ds:datastoreItem xmlns:ds="http://schemas.openxmlformats.org/officeDocument/2006/customXml" ds:itemID="{5D490E08-0D14-42A9-A2E1-73908C922441}"/>
</file>

<file path=customXml/itemProps3.xml><?xml version="1.0" encoding="utf-8"?>
<ds:datastoreItem xmlns:ds="http://schemas.openxmlformats.org/officeDocument/2006/customXml" ds:itemID="{670684DD-C40D-4B41-8250-392BD8A4CA65}"/>
</file>

<file path=docProps/app.xml><?xml version="1.0" encoding="utf-8"?>
<Properties xmlns="http://schemas.openxmlformats.org/officeDocument/2006/extended-properties" xmlns:vt="http://schemas.openxmlformats.org/officeDocument/2006/docPropsVTypes">
  <TotalTime>30746</TotalTime>
  <Words>830</Words>
  <Application>Microsoft Office PowerPoint</Application>
  <PresentationFormat>Widescreen</PresentationFormat>
  <Paragraphs>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 Unicode MS</vt:lpstr>
      <vt:lpstr>ＭＳ Ｐゴシック</vt:lpstr>
      <vt:lpstr>Arial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275</cp:revision>
  <dcterms:created xsi:type="dcterms:W3CDTF">2018-04-24T17:14:44Z</dcterms:created>
  <dcterms:modified xsi:type="dcterms:W3CDTF">2020-12-07T02:42:13Z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</Properties>
</file>